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374" r:id="rId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C2203D"/>
    <a:srgbClr val="FFB900"/>
    <a:srgbClr val="FFBC01"/>
    <a:srgbClr val="FFE01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1" autoAdjust="0"/>
    <p:restoredTop sz="84109" autoAdjust="0"/>
  </p:normalViewPr>
  <p:slideViewPr>
    <p:cSldViewPr snapToObjects="1">
      <p:cViewPr varScale="1">
        <p:scale>
          <a:sx n="56" d="100"/>
          <a:sy n="56" d="100"/>
        </p:scale>
        <p:origin x="-159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59E391D-3B15-4D29-B996-8214839D754B}" type="datetimeFigureOut">
              <a:rPr lang="en-US"/>
              <a:pPr>
                <a:defRPr/>
              </a:pPr>
              <a:t>1/10/2012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6253A93-4580-406A-A1BC-1F9D21D847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321DF77-81E9-44B4-B63B-632D922272A3}" type="datetimeFigureOut">
              <a:rPr lang="en-US"/>
              <a:pPr>
                <a:defRPr/>
              </a:pPr>
              <a:t>1/10/2012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2FFD20-4225-4C31-AC7B-2A97B17B8E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PK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5F8A6C-963E-4919-954C-2EA8371F6706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me</a:t>
            </a:r>
            <a:b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school background</a:t>
            </a:r>
            <a:b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lcme update- msche</a:t>
            </a:r>
            <a:b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bldg</a:t>
            </a:r>
            <a:b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curriculun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 what's unique about school</a:t>
            </a:r>
            <a:b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admissions update</a:t>
            </a:r>
            <a:b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rowan and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cmsru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mutual benefits</a:t>
            </a:r>
            <a:b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development; moving forward</a:t>
            </a:r>
            <a:b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opportunities</a:t>
            </a:r>
            <a:b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CMSRU alumni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DEBD7F9-288A-4F99-8549-2C9874B658B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8575" y="-685800"/>
            <a:ext cx="3832225" cy="793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228600"/>
            <a:ext cx="358140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lIns="0" tIns="0" rIns="0" bIns="0" anchor="t">
            <a:normAutofit/>
          </a:bodyPr>
          <a:lstStyle>
            <a:lvl1pPr algn="l">
              <a:defRPr sz="4000" b="1" i="0">
                <a:solidFill>
                  <a:srgbClr val="C2203D"/>
                </a:solidFill>
                <a:latin typeface="Trebuchet MS"/>
                <a:cs typeface="Trebuchet M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5334000"/>
            <a:ext cx="7010400" cy="1022350"/>
          </a:xfrm>
        </p:spPr>
        <p:txBody>
          <a:bodyPr/>
          <a:lstStyle>
            <a:lvl1pPr marL="0" indent="0" algn="l">
              <a:buNone/>
              <a:defRPr sz="2800" b="0" i="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8042C0BA-4821-472E-9A42-BD75931297C9}" type="datetime1">
              <a:rPr lang="en-US"/>
              <a:pPr>
                <a:defRPr/>
              </a:pPr>
              <a:t>1/10/2012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B1DA7-5F41-470E-97E2-091017978FD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rgbClr val="FFB900"/>
              <a:srgbClr val="FFF1C1"/>
            </a:duotone>
          </a:blip>
          <a:srcRect/>
          <a:stretch>
            <a:fillRect/>
          </a:stretch>
        </p:blipFill>
        <p:spPr bwMode="auto">
          <a:xfrm>
            <a:off x="6378870" y="-685800"/>
            <a:ext cx="3831930" cy="793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6329363"/>
            <a:ext cx="2133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33400"/>
            <a:ext cx="8001000" cy="5592763"/>
          </a:xfrm>
        </p:spPr>
        <p:txBody>
          <a:bodyPr/>
          <a:lstStyle>
            <a:lvl1pPr>
              <a:defRPr sz="2800">
                <a:latin typeface="Trebuchet MS"/>
                <a:cs typeface="Trebuchet MS"/>
              </a:defRPr>
            </a:lvl1pPr>
            <a:lvl2pPr>
              <a:defRPr sz="2400">
                <a:latin typeface="Trebuchet MS"/>
                <a:cs typeface="Trebuchet MS"/>
              </a:defRPr>
            </a:lvl2pPr>
            <a:lvl3pPr>
              <a:defRPr sz="2000">
                <a:latin typeface="Trebuchet MS"/>
                <a:cs typeface="Trebuchet MS"/>
              </a:defRPr>
            </a:lvl3pPr>
            <a:lvl4pPr>
              <a:defRPr>
                <a:latin typeface="Trebuchet MS"/>
                <a:cs typeface="Trebuchet MS"/>
              </a:defRPr>
            </a:lvl4pPr>
            <a:lvl5pPr>
              <a:defRPr>
                <a:latin typeface="Trebuchet MS"/>
                <a:cs typeface="Trebuchet M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16B30D43-3B54-43AD-8854-8C2D0F6C1A77}" type="datetime1">
              <a:rPr lang="en-US"/>
              <a:pPr>
                <a:defRPr/>
              </a:pPr>
              <a:t>1/10/2012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356350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59A5C-9379-4762-A96C-B84203FA5C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rgbClr val="FFB900"/>
              <a:srgbClr val="FFF1C1"/>
            </a:duotone>
          </a:blip>
          <a:srcRect/>
          <a:stretch>
            <a:fillRect/>
          </a:stretch>
        </p:blipFill>
        <p:spPr bwMode="auto">
          <a:xfrm>
            <a:off x="6378870" y="-685800"/>
            <a:ext cx="3831930" cy="793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6329363"/>
            <a:ext cx="2133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533400"/>
            <a:ext cx="7885112" cy="533400"/>
          </a:xfrm>
        </p:spPr>
        <p:txBody>
          <a:bodyPr lIns="0" tIns="0" rIns="0" bIns="0" anchor="t">
            <a:normAutofit/>
          </a:bodyPr>
          <a:lstStyle>
            <a:lvl1pPr algn="l">
              <a:defRPr sz="3200" b="1" cap="none">
                <a:latin typeface="Trebuchet MS"/>
                <a:cs typeface="Trebuchet M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0"/>
            <a:ext cx="7808913" cy="4953001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Trebuchet MS"/>
                <a:cs typeface="Trebuchet M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78EBCE14-FDF5-4DA8-9EB4-4C883C434B92}" type="datetime1">
              <a:rPr lang="en-US"/>
              <a:pPr>
                <a:defRPr/>
              </a:pPr>
              <a:t>1/10/2012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356350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6B360-2A51-4A8C-AC34-6163896C13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rgbClr val="FFB900"/>
              <a:srgbClr val="FFF1C1"/>
            </a:duotone>
          </a:blip>
          <a:srcRect/>
          <a:stretch>
            <a:fillRect/>
          </a:stretch>
        </p:blipFill>
        <p:spPr bwMode="auto">
          <a:xfrm>
            <a:off x="6378870" y="-685800"/>
            <a:ext cx="3831930" cy="793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6329363"/>
            <a:ext cx="2133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001000" cy="457200"/>
          </a:xfrm>
        </p:spPr>
        <p:txBody>
          <a:bodyPr lIns="0" tIns="0" rIns="0" bIns="0">
            <a:noAutofit/>
          </a:bodyPr>
          <a:lstStyle>
            <a:lvl1pPr algn="l">
              <a:defRPr sz="3200" b="1">
                <a:latin typeface="Trebuchet MS"/>
                <a:cs typeface="Trebuchet M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43000"/>
            <a:ext cx="3886200" cy="4983163"/>
          </a:xfrm>
        </p:spPr>
        <p:txBody>
          <a:bodyPr/>
          <a:lstStyle>
            <a:lvl1pPr>
              <a:defRPr sz="2800">
                <a:latin typeface="Trebuchet MS"/>
                <a:cs typeface="Trebuchet MS"/>
              </a:defRPr>
            </a:lvl1pPr>
            <a:lvl2pPr>
              <a:defRPr sz="2400">
                <a:latin typeface="Trebuchet MS"/>
                <a:cs typeface="Trebuchet MS"/>
              </a:defRPr>
            </a:lvl2pPr>
            <a:lvl3pPr>
              <a:defRPr sz="2000">
                <a:latin typeface="Trebuchet MS"/>
                <a:cs typeface="Trebuchet MS"/>
              </a:defRPr>
            </a:lvl3pPr>
            <a:lvl4pPr>
              <a:defRPr sz="2000">
                <a:latin typeface="Trebuchet MS"/>
                <a:cs typeface="Trebuchet MS"/>
              </a:defRPr>
            </a:lvl4pPr>
            <a:lvl5pPr>
              <a:defRPr sz="2000">
                <a:latin typeface="Trebuchet MS"/>
                <a:cs typeface="Trebuchet M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3163"/>
          </a:xfrm>
        </p:spPr>
        <p:txBody>
          <a:bodyPr/>
          <a:lstStyle>
            <a:lvl1pPr>
              <a:defRPr sz="2800">
                <a:latin typeface="Trebuchet MS"/>
                <a:cs typeface="Trebuchet MS"/>
              </a:defRPr>
            </a:lvl1pPr>
            <a:lvl2pPr>
              <a:defRPr sz="2400">
                <a:latin typeface="Trebuchet MS"/>
                <a:cs typeface="Trebuchet MS"/>
              </a:defRPr>
            </a:lvl2pPr>
            <a:lvl3pPr>
              <a:defRPr sz="2000">
                <a:latin typeface="Trebuchet MS"/>
                <a:cs typeface="Trebuchet MS"/>
              </a:defRPr>
            </a:lvl3pPr>
            <a:lvl4pPr>
              <a:defRPr sz="2000">
                <a:latin typeface="Trebuchet MS"/>
                <a:cs typeface="Trebuchet MS"/>
              </a:defRPr>
            </a:lvl4pPr>
            <a:lvl5pPr>
              <a:defRPr sz="2000">
                <a:latin typeface="Trebuchet MS"/>
                <a:cs typeface="Trebuchet M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536FFB20-29AE-4E85-9200-314B1EFDCFBB}" type="datetime1">
              <a:rPr lang="en-US"/>
              <a:pPr>
                <a:defRPr/>
              </a:pPr>
              <a:t>1/10/2012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43200" y="6356350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BED86-C815-4DEA-B1F8-67B3A5A6B8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rgbClr val="FFB900"/>
              <a:srgbClr val="FFF1C1"/>
            </a:duotone>
          </a:blip>
          <a:srcRect/>
          <a:stretch>
            <a:fillRect/>
          </a:stretch>
        </p:blipFill>
        <p:spPr bwMode="auto">
          <a:xfrm>
            <a:off x="6378870" y="-685800"/>
            <a:ext cx="3831930" cy="793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6329363"/>
            <a:ext cx="2133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001000" cy="503238"/>
          </a:xfrm>
        </p:spPr>
        <p:txBody>
          <a:bodyPr lIns="0" tIns="0" rIns="0" bIns="0">
            <a:noAutofit/>
          </a:bodyPr>
          <a:lstStyle>
            <a:lvl1pPr algn="l">
              <a:defRPr sz="3200" b="1">
                <a:latin typeface="Trebuchet MS"/>
                <a:cs typeface="Trebuchet M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FC527B9F-DCE2-49CD-B46D-2BE28DB43079}" type="datetime1">
              <a:rPr lang="en-US"/>
              <a:pPr>
                <a:defRPr/>
              </a:pPr>
              <a:t>1/10/2012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743200" y="6356350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E6829-0D80-4838-8C5C-66D88B38D75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rgbClr val="FFB900"/>
              <a:srgbClr val="FFF1C1"/>
            </a:duotone>
          </a:blip>
          <a:srcRect/>
          <a:stretch>
            <a:fillRect/>
          </a:stretch>
        </p:blipFill>
        <p:spPr bwMode="auto">
          <a:xfrm>
            <a:off x="6378870" y="-685800"/>
            <a:ext cx="3831930" cy="793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7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6329363"/>
            <a:ext cx="2133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5A7AE1A1-6AF4-4389-A460-6B41951EB159}" type="datetime1">
              <a:rPr lang="en-US"/>
              <a:pPr>
                <a:defRPr/>
              </a:pPr>
              <a:t>1/10/2012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743200" y="6356350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6BF49-F40E-49C3-BDD8-0BA5721003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rgbClr val="FFB900"/>
              <a:srgbClr val="FFF1C1"/>
            </a:duotone>
          </a:blip>
          <a:srcRect/>
          <a:stretch>
            <a:fillRect/>
          </a:stretch>
        </p:blipFill>
        <p:spPr bwMode="auto">
          <a:xfrm>
            <a:off x="6378870" y="-685800"/>
            <a:ext cx="3831930" cy="793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6329363"/>
            <a:ext cx="2133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24462"/>
            <a:ext cx="8001000" cy="338138"/>
          </a:xfrm>
        </p:spPr>
        <p:txBody>
          <a:bodyPr lIns="0" tIns="0" rIns="0" bIns="0" anchor="b">
            <a:noAutofit/>
          </a:bodyPr>
          <a:lstStyle>
            <a:lvl1pPr algn="l">
              <a:defRPr sz="1800" b="1">
                <a:latin typeface="Trebuchet MS"/>
                <a:cs typeface="Trebuchet M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533400"/>
            <a:ext cx="7772400" cy="4572000"/>
          </a:xfrm>
        </p:spPr>
        <p:txBody>
          <a:bodyPr rtlCol="0"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638800"/>
            <a:ext cx="8001000" cy="533400"/>
          </a:xfrm>
        </p:spPr>
        <p:txBody>
          <a:bodyPr/>
          <a:lstStyle>
            <a:lvl1pPr marL="0" indent="0">
              <a:buNone/>
              <a:defRPr sz="1400">
                <a:latin typeface="Trebuchet MS"/>
                <a:cs typeface="Trebuchet M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461807F7-6160-4FC7-A887-A81F923D231C}" type="datetime1">
              <a:rPr lang="en-US"/>
              <a:pPr>
                <a:defRPr/>
              </a:pPr>
              <a:t>1/10/2012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43200" y="6356350"/>
            <a:ext cx="4114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CFCED-E61F-4117-89C5-AE83500ECF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10400" y="6356350"/>
            <a:ext cx="1066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</a:lstStyle>
          <a:p>
            <a:pPr>
              <a:defRPr/>
            </a:pPr>
            <a:fld id="{A2416F5E-F3BC-4FEB-8B0E-F3E204229A03}" type="datetime1">
              <a:rPr lang="en-US"/>
              <a:pPr>
                <a:defRPr/>
              </a:pPr>
              <a:t>1/10/2012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10000" y="6356350"/>
            <a:ext cx="30480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356350"/>
            <a:ext cx="4572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</a:lstStyle>
          <a:p>
            <a:pPr>
              <a:defRPr/>
            </a:pPr>
            <a:fld id="{FF5A48C9-EE2C-4A37-AD30-B66630E028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5" r:id="rId1"/>
    <p:sldLayoutId id="2147484036" r:id="rId2"/>
    <p:sldLayoutId id="2147484037" r:id="rId3"/>
    <p:sldLayoutId id="2147484038" r:id="rId4"/>
    <p:sldLayoutId id="2147484039" r:id="rId5"/>
    <p:sldLayoutId id="2147484040" r:id="rId6"/>
    <p:sldLayoutId id="2147484041" r:id="rId7"/>
  </p:sldLayoutIdLst>
  <p:transition spd="med">
    <p:fade/>
  </p:transition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8"/>
          <p:cNvSpPr>
            <a:spLocks noGrp="1"/>
          </p:cNvSpPr>
          <p:nvPr>
            <p:ph type="ctrTitle"/>
          </p:nvPr>
        </p:nvSpPr>
        <p:spPr>
          <a:xfrm>
            <a:off x="533400" y="4518025"/>
            <a:ext cx="7772400" cy="1470025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5300" dirty="0" smtClean="0">
                <a:latin typeface="+mn-lt"/>
                <a:ea typeface="Trebuchet MS" pitchFamily="34" charset="0"/>
                <a:cs typeface="Trebuchet MS" pitchFamily="34" charset="0"/>
              </a:rPr>
              <a:t>CMSRU</a:t>
            </a:r>
            <a:r>
              <a:rPr lang="en-US" sz="4400" dirty="0" smtClean="0">
                <a:latin typeface="+mn-lt"/>
                <a:ea typeface="Trebuchet MS" pitchFamily="34" charset="0"/>
                <a:cs typeface="Trebuchet MS" pitchFamily="34" charset="0"/>
              </a:rPr>
              <a:t/>
            </a:r>
            <a:br>
              <a:rPr lang="en-US" sz="4400" dirty="0" smtClean="0">
                <a:latin typeface="+mn-lt"/>
                <a:ea typeface="Trebuchet MS" pitchFamily="34" charset="0"/>
                <a:cs typeface="Trebuchet MS" pitchFamily="34" charset="0"/>
              </a:rPr>
            </a:br>
            <a:r>
              <a:rPr lang="en-US" sz="4400" dirty="0" smtClean="0">
                <a:latin typeface="Trebuchet MS" pitchFamily="34" charset="0"/>
                <a:ea typeface="Trebuchet MS" pitchFamily="34" charset="0"/>
                <a:cs typeface="Trebuchet MS" pitchFamily="34" charset="0"/>
              </a:rPr>
              <a:t/>
            </a:r>
            <a:br>
              <a:rPr lang="en-US" sz="4400" dirty="0" smtClean="0">
                <a:latin typeface="Trebuchet MS" pitchFamily="34" charset="0"/>
                <a:ea typeface="Trebuchet MS" pitchFamily="34" charset="0"/>
                <a:cs typeface="Trebuchet MS" pitchFamily="34" charset="0"/>
              </a:rPr>
            </a:br>
            <a:endParaRPr lang="en-US" sz="4400" dirty="0" smtClean="0">
              <a:latin typeface="Trebuchet MS" pitchFamily="34" charset="0"/>
              <a:ea typeface="Trebuchet MS" pitchFamily="34" charset="0"/>
              <a:cs typeface="Trebuchet MS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534400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4400" dirty="0" smtClean="0">
                <a:solidFill>
                  <a:srgbClr val="C2203D"/>
                </a:solidFill>
                <a:latin typeface="+mn-lt"/>
                <a:ea typeface="Trebuchet MS" pitchFamily="34" charset="0"/>
                <a:cs typeface="Trebuchet MS" pitchFamily="34" charset="0"/>
              </a:rPr>
              <a:t>Agenda</a:t>
            </a:r>
            <a:br>
              <a:rPr lang="en-US" sz="4400" dirty="0" smtClean="0">
                <a:solidFill>
                  <a:srgbClr val="C2203D"/>
                </a:solidFill>
                <a:latin typeface="+mn-lt"/>
                <a:ea typeface="Trebuchet MS" pitchFamily="34" charset="0"/>
                <a:cs typeface="Trebuchet MS" pitchFamily="34" charset="0"/>
              </a:rPr>
            </a:br>
            <a:endParaRPr lang="en-US" sz="4400" dirty="0" smtClean="0">
              <a:solidFill>
                <a:srgbClr val="C2203D"/>
              </a:solidFill>
              <a:latin typeface="+mn-lt"/>
              <a:ea typeface="Trebuchet MS" pitchFamily="34" charset="0"/>
              <a:cs typeface="Trebuchet MS" pitchFamily="34" charset="0"/>
            </a:endParaRPr>
          </a:p>
        </p:txBody>
      </p:sp>
      <p:sp>
        <p:nvSpPr>
          <p:cNvPr id="12291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76400"/>
            <a:ext cx="8077200" cy="4953000"/>
          </a:xfrm>
        </p:spPr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sz="3600" smtClean="0">
                <a:solidFill>
                  <a:schemeClr val="tx1"/>
                </a:solidFill>
                <a:latin typeface="Calibri" pitchFamily="34" charset="0"/>
                <a:ea typeface="Trebuchet MS" pitchFamily="34" charset="0"/>
                <a:cs typeface="Trebuchet MS" pitchFamily="34" charset="0"/>
              </a:rPr>
              <a:t>  </a:t>
            </a:r>
            <a:r>
              <a:rPr lang="en-US" sz="3600" smtClean="0">
                <a:solidFill>
                  <a:schemeClr val="tx1"/>
                </a:solidFill>
                <a:latin typeface="Calibri" pitchFamily="34" charset="0"/>
                <a:ea typeface="Trebuchet MS" pitchFamily="34" charset="0"/>
                <a:cs typeface="Trebuchet MS" pitchFamily="34" charset="0"/>
              </a:rPr>
              <a:t> </a:t>
            </a:r>
            <a:endParaRPr lang="en-US" sz="3600" dirty="0" smtClean="0">
              <a:solidFill>
                <a:schemeClr val="tx1"/>
              </a:solidFill>
              <a:latin typeface="Calibri" pitchFamily="34" charset="0"/>
              <a:ea typeface="Trebuchet MS" pitchFamily="34" charset="0"/>
              <a:cs typeface="Trebuchet MS" pitchFamily="34" charset="0"/>
            </a:endParaRPr>
          </a:p>
          <a:p>
            <a:pPr eaLnBrk="1" hangingPunct="1">
              <a:buFont typeface="Arial" charset="0"/>
              <a:buChar char="•"/>
            </a:pPr>
            <a:endParaRPr lang="en-US" sz="3200" dirty="0" smtClean="0">
              <a:solidFill>
                <a:schemeClr val="tx1"/>
              </a:solidFill>
              <a:latin typeface="Calibri" pitchFamily="34" charset="0"/>
              <a:ea typeface="Trebuchet MS" pitchFamily="34" charset="0"/>
              <a:cs typeface="Trebuchet MS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ms_pp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cms_pp_template</Template>
  <TotalTime>4073</TotalTime>
  <Words>8</Words>
  <Application>Microsoft Office PowerPoint</Application>
  <PresentationFormat>On-screen Show (4:3)</PresentationFormat>
  <Paragraphs>7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cms_pp_template</vt:lpstr>
      <vt:lpstr>CMSRU  </vt:lpstr>
      <vt:lpstr>Agenda </vt:lpstr>
    </vt:vector>
  </TitlesOfParts>
  <Company>Rowan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Windows User</dc:creator>
  <cp:lastModifiedBy>vanstonp</cp:lastModifiedBy>
  <cp:revision>248</cp:revision>
  <dcterms:created xsi:type="dcterms:W3CDTF">2010-10-29T15:24:51Z</dcterms:created>
  <dcterms:modified xsi:type="dcterms:W3CDTF">2012-01-11T01:36:24Z</dcterms:modified>
</cp:coreProperties>
</file>