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374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2203D"/>
    <a:srgbClr val="FFB900"/>
    <a:srgbClr val="FFBC01"/>
    <a:srgbClr val="FFE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1" autoAdjust="0"/>
    <p:restoredTop sz="84110" autoAdjust="0"/>
  </p:normalViewPr>
  <p:slideViewPr>
    <p:cSldViewPr snapToObjects="1">
      <p:cViewPr varScale="1">
        <p:scale>
          <a:sx n="106" d="100"/>
          <a:sy n="106" d="100"/>
        </p:scale>
        <p:origin x="13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9E391D-3B15-4D29-B996-8214839D754B}" type="datetimeFigureOut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6253A93-4580-406A-A1BC-1F9D21D84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321DF77-81E9-44B4-B63B-632D922272A3}" type="datetimeFigureOut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2FFD20-4225-4C31-AC7B-2A97B17B8E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5F8A6C-963E-4919-954C-2EA8371F670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EBD7F9-288A-4F99-8549-2C9874B658B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8575" y="-685800"/>
            <a:ext cx="3832225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28600"/>
            <a:ext cx="35814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0" tIns="0" rIns="0" bIns="0" anchor="t">
            <a:normAutofit/>
          </a:bodyPr>
          <a:lstStyle>
            <a:lvl1pPr algn="l">
              <a:defRPr sz="4000" b="1" i="0">
                <a:solidFill>
                  <a:srgbClr val="C2203D"/>
                </a:solidFill>
                <a:latin typeface="Trebuchet MS"/>
                <a:cs typeface="Trebuchet M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0"/>
            <a:ext cx="7010400" cy="1022350"/>
          </a:xfrm>
        </p:spPr>
        <p:txBody>
          <a:bodyPr/>
          <a:lstStyle>
            <a:lvl1pPr marL="0" indent="0" algn="l">
              <a:buNone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042C0BA-4821-472E-9A42-BD75931297C9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B1DA7-5F41-470E-97E2-091017978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8001000" cy="5592763"/>
          </a:xfrm>
        </p:spPr>
        <p:txBody>
          <a:bodyPr/>
          <a:lstStyle>
            <a:lvl1pPr>
              <a:defRPr sz="2800">
                <a:latin typeface="Trebuchet MS"/>
                <a:cs typeface="Trebuchet MS"/>
              </a:defRPr>
            </a:lvl1pPr>
            <a:lvl2pPr>
              <a:defRPr sz="2400">
                <a:latin typeface="Trebuchet MS"/>
                <a:cs typeface="Trebuchet MS"/>
              </a:defRPr>
            </a:lvl2pPr>
            <a:lvl3pPr>
              <a:defRPr sz="2000">
                <a:latin typeface="Trebuchet MS"/>
                <a:cs typeface="Trebuchet MS"/>
              </a:defRPr>
            </a:lvl3pPr>
            <a:lvl4pPr>
              <a:defRPr>
                <a:latin typeface="Trebuchet MS"/>
                <a:cs typeface="Trebuchet MS"/>
              </a:defRPr>
            </a:lvl4pPr>
            <a:lvl5pPr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6B30D43-3B54-43AD-8854-8C2D0F6C1A77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59A5C-9379-4762-A96C-B84203FA5C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533400"/>
            <a:ext cx="7885112" cy="533400"/>
          </a:xfrm>
        </p:spPr>
        <p:txBody>
          <a:bodyPr lIns="0" tIns="0" rIns="0" bIns="0" anchor="t">
            <a:normAutofit/>
          </a:bodyPr>
          <a:lstStyle>
            <a:lvl1pPr algn="l">
              <a:defRPr sz="3200" b="1" cap="none">
                <a:latin typeface="Trebuchet MS"/>
                <a:cs typeface="Trebuchet M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7808913" cy="49530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8EBCE14-FDF5-4DA8-9EB4-4C883C434B92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6B360-2A51-4A8C-AC34-6163896C13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457200"/>
          </a:xfrm>
        </p:spPr>
        <p:txBody>
          <a:bodyPr lIns="0" tIns="0" rIns="0" bIns="0">
            <a:noAutofit/>
          </a:bodyPr>
          <a:lstStyle>
            <a:lvl1pPr algn="l">
              <a:defRPr sz="3200" b="1">
                <a:latin typeface="Trebuchet MS"/>
                <a:cs typeface="Trebuchet M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86200" cy="4983163"/>
          </a:xfrm>
        </p:spPr>
        <p:txBody>
          <a:bodyPr/>
          <a:lstStyle>
            <a:lvl1pPr>
              <a:defRPr sz="2800">
                <a:latin typeface="Trebuchet MS"/>
                <a:cs typeface="Trebuchet MS"/>
              </a:defRPr>
            </a:lvl1pPr>
            <a:lvl2pPr>
              <a:defRPr sz="2400">
                <a:latin typeface="Trebuchet MS"/>
                <a:cs typeface="Trebuchet MS"/>
              </a:defRPr>
            </a:lvl2pPr>
            <a:lvl3pPr>
              <a:defRPr sz="2000">
                <a:latin typeface="Trebuchet MS"/>
                <a:cs typeface="Trebuchet MS"/>
              </a:defRPr>
            </a:lvl3pPr>
            <a:lvl4pPr>
              <a:defRPr sz="2000">
                <a:latin typeface="Trebuchet MS"/>
                <a:cs typeface="Trebuchet MS"/>
              </a:defRPr>
            </a:lvl4pPr>
            <a:lvl5pPr>
              <a:defRPr sz="2000"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>
            <a:lvl1pPr>
              <a:defRPr sz="2800">
                <a:latin typeface="Trebuchet MS"/>
                <a:cs typeface="Trebuchet MS"/>
              </a:defRPr>
            </a:lvl1pPr>
            <a:lvl2pPr>
              <a:defRPr sz="2400">
                <a:latin typeface="Trebuchet MS"/>
                <a:cs typeface="Trebuchet MS"/>
              </a:defRPr>
            </a:lvl2pPr>
            <a:lvl3pPr>
              <a:defRPr sz="2000">
                <a:latin typeface="Trebuchet MS"/>
                <a:cs typeface="Trebuchet MS"/>
              </a:defRPr>
            </a:lvl3pPr>
            <a:lvl4pPr>
              <a:defRPr sz="2000">
                <a:latin typeface="Trebuchet MS"/>
                <a:cs typeface="Trebuchet MS"/>
              </a:defRPr>
            </a:lvl4pPr>
            <a:lvl5pPr>
              <a:defRPr sz="2000"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36FFB20-29AE-4E85-9200-314B1EFDCFBB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ED86-C815-4DEA-B1F8-67B3A5A6B8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503238"/>
          </a:xfrm>
        </p:spPr>
        <p:txBody>
          <a:bodyPr lIns="0" tIns="0" rIns="0" bIns="0">
            <a:noAutofit/>
          </a:bodyPr>
          <a:lstStyle>
            <a:lvl1pPr algn="l">
              <a:defRPr sz="3200" b="1">
                <a:latin typeface="Trebuchet MS"/>
                <a:cs typeface="Trebuchet M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C527B9F-DCE2-49CD-B46D-2BE28DB43079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E6829-0D80-4838-8C5C-66D88B38D7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A7AE1A1-6AF4-4389-A460-6B41951EB159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6BF49-F40E-49C3-BDD8-0BA5721003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rgbClr val="FFB900"/>
              <a:srgbClr val="FFF1C1"/>
            </a:duotone>
          </a:blip>
          <a:srcRect/>
          <a:stretch>
            <a:fillRect/>
          </a:stretch>
        </p:blipFill>
        <p:spPr bwMode="auto">
          <a:xfrm>
            <a:off x="6378870" y="-685800"/>
            <a:ext cx="3831930" cy="793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32936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24462"/>
            <a:ext cx="8001000" cy="338138"/>
          </a:xfrm>
        </p:spPr>
        <p:txBody>
          <a:bodyPr lIns="0" tIns="0" rIns="0" bIns="0" anchor="b">
            <a:noAutofit/>
          </a:bodyPr>
          <a:lstStyle>
            <a:lvl1pPr algn="l">
              <a:defRPr sz="1800" b="1">
                <a:latin typeface="Trebuchet MS"/>
                <a:cs typeface="Trebuchet M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533400"/>
            <a:ext cx="7772400" cy="45720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638800"/>
            <a:ext cx="8001000" cy="533400"/>
          </a:xfrm>
        </p:spPr>
        <p:txBody>
          <a:bodyPr/>
          <a:lstStyle>
            <a:lvl1pPr marL="0" indent="0">
              <a:buNone/>
              <a:defRPr sz="1400"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461807F7-6160-4FC7-A887-A81F923D231C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32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CFCED-E61F-4117-89C5-AE83500ECF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1066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fld id="{A2416F5E-F3BC-4FEB-8B0E-F3E204229A03}" type="datetime1">
              <a:rPr lang="en-US"/>
              <a:pPr>
                <a:defRPr/>
              </a:pPr>
              <a:t>10/29/25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00" y="6356350"/>
            <a:ext cx="30480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fld id="{FF5A48C9-EE2C-4A37-AD30-B66630E02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</p:sldLayoutIdLst>
  <p:transition spd="med">
    <p:fade/>
  </p:transition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8"/>
          <p:cNvSpPr>
            <a:spLocks noGrp="1"/>
          </p:cNvSpPr>
          <p:nvPr>
            <p:ph type="ctrTitle"/>
          </p:nvPr>
        </p:nvSpPr>
        <p:spPr>
          <a:xfrm>
            <a:off x="533400" y="4518025"/>
            <a:ext cx="7772400" cy="14700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5300" dirty="0">
                <a:latin typeface="+mn-lt"/>
                <a:ea typeface="Trebuchet MS" pitchFamily="34" charset="0"/>
                <a:cs typeface="Trebuchet MS" pitchFamily="34" charset="0"/>
              </a:rPr>
              <a:t>CMSRU</a:t>
            </a:r>
            <a:br>
              <a:rPr lang="en-US" sz="4400" dirty="0">
                <a:latin typeface="+mn-lt"/>
                <a:ea typeface="Trebuchet MS" pitchFamily="34" charset="0"/>
                <a:cs typeface="Trebuchet MS" pitchFamily="34" charset="0"/>
              </a:rPr>
            </a:br>
            <a:br>
              <a:rPr lang="en-US" sz="4400" dirty="0">
                <a:latin typeface="Trebuchet MS" pitchFamily="34" charset="0"/>
                <a:ea typeface="Trebuchet MS" pitchFamily="34" charset="0"/>
                <a:cs typeface="Trebuchet MS" pitchFamily="34" charset="0"/>
              </a:rPr>
            </a:br>
            <a:endParaRPr lang="en-US" sz="4400" dirty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534400" cy="762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400" dirty="0">
                <a:solidFill>
                  <a:srgbClr val="C2203D"/>
                </a:solidFill>
                <a:latin typeface="+mn-lt"/>
                <a:ea typeface="Trebuchet MS" pitchFamily="34" charset="0"/>
                <a:cs typeface="Trebuchet MS" pitchFamily="34" charset="0"/>
              </a:rPr>
              <a:t>Agenda</a:t>
            </a:r>
            <a:br>
              <a:rPr lang="en-US" sz="4400" dirty="0">
                <a:solidFill>
                  <a:srgbClr val="C2203D"/>
                </a:solidFill>
                <a:latin typeface="+mn-lt"/>
                <a:ea typeface="Trebuchet MS" pitchFamily="34" charset="0"/>
                <a:cs typeface="Trebuchet MS" pitchFamily="34" charset="0"/>
              </a:rPr>
            </a:br>
            <a:endParaRPr lang="en-US" sz="4400" dirty="0">
              <a:solidFill>
                <a:srgbClr val="C2203D"/>
              </a:solidFill>
              <a:latin typeface="+mn-lt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76400"/>
            <a:ext cx="8077200" cy="4953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3600">
                <a:solidFill>
                  <a:schemeClr val="tx1"/>
                </a:solidFill>
                <a:latin typeface="Calibri" pitchFamily="34" charset="0"/>
                <a:ea typeface="Trebuchet MS" pitchFamily="34" charset="0"/>
                <a:cs typeface="Trebuchet MS" pitchFamily="34" charset="0"/>
              </a:rPr>
              <a:t>   </a:t>
            </a:r>
            <a:endParaRPr lang="en-US" sz="3600" dirty="0">
              <a:solidFill>
                <a:schemeClr val="tx1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  <a:p>
            <a:pPr eaLnBrk="1" hangingPunct="1">
              <a:buFont typeface="Arial" charset="0"/>
              <a:buChar char="•"/>
            </a:pPr>
            <a:endParaRPr lang="en-US" sz="3200" dirty="0">
              <a:solidFill>
                <a:schemeClr val="tx1"/>
              </a:solidFill>
              <a:latin typeface="Calibri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cms_pp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cms_pp_template</Template>
  <TotalTime>4073</TotalTime>
  <Words>8</Words>
  <Application>Microsoft Macintosh PowerPoint</Application>
  <PresentationFormat>On-screen Show (4:3)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cms_pp_template</vt:lpstr>
      <vt:lpstr>CMSRU  </vt:lpstr>
      <vt:lpstr>Agenda </vt:lpstr>
    </vt:vector>
  </TitlesOfParts>
  <Company>Rowan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Windows User</dc:creator>
  <cp:lastModifiedBy>Staub, Jonathan</cp:lastModifiedBy>
  <cp:revision>249</cp:revision>
  <dcterms:created xsi:type="dcterms:W3CDTF">2010-10-29T15:24:51Z</dcterms:created>
  <dcterms:modified xsi:type="dcterms:W3CDTF">2025-10-29T19:45:44Z</dcterms:modified>
</cp:coreProperties>
</file>